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0" r:id="rId5"/>
    <p:sldId id="259" r:id="rId6"/>
    <p:sldId id="26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>
        <p:scale>
          <a:sx n="125" d="100"/>
          <a:sy n="125" d="100"/>
        </p:scale>
        <p:origin x="-240" y="-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22C1-8FA3-4FAB-0E89-34D29BBBB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D96A1-8DAA-6CBC-12B6-0646D9863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6BA8E-8B4C-C250-7BA4-769DF60B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1F933-D7BE-4242-87A5-956E3A1A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B7CC8-1B58-539A-56DE-6723F094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739B-2516-FDA8-4A64-78037E21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65C88-79FD-39C0-51A0-A2644C626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F9004-6990-D82B-B572-757DEA23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2C930-63DB-51A4-90D0-8EA2CFE3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587E3-F494-9365-4290-37DC9969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4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4762DA-1469-D92F-2BCF-EDDA1AFD9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88225-91A9-8AC9-AAAB-AE79E811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D32A-CA85-7DB3-6F2C-95C85BFE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91BE-EB58-C7FA-D956-CA0A580F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A58D-1851-9297-5DB7-5F9D7C07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9AB-D6E4-9823-6EBA-501D1616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698F5-5AD1-FEFD-13F9-2ECCA44D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D789F-1D97-E033-405E-AE5C5FAC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7BAAA-1ADA-CE64-D648-58CC806A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8A70-1991-25D1-B6C9-92809EA5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18E8-1F1D-B31C-E075-812FB800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D7B19-167F-0CE6-2807-DEC236048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0474F-27ED-44D9-A595-BCE2DD762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6EFA-9240-E718-9D7F-44C90029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DC59E-24A0-06F0-137C-7121A38E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DA03-7346-7032-2C15-A427817F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7C92-9EE0-D1D4-9352-7978783D9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9579D0-8631-AA7E-CDF3-881996F68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2E3A1-83FD-7A38-5ED7-270410D5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021F9-E16A-5A21-A71F-5A05C3A9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3AF82-A71A-B852-586A-BCCECE4B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151-91B2-A4F1-C3E2-44AF8172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D4A55-EDDE-BF75-C9EC-05FEAA951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39C1-8E12-C461-C648-11A99F248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EC704-2D6D-612A-EB98-47871421D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626DD7-52F4-FBE5-54A2-6A8625AE0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AC4F60-1C67-1E3A-143C-A6F189C33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462E-B6A4-CC57-E4B2-47AE91D5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84BD5-2EBB-D6D6-81B3-71CCB585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6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EFD-79DC-4404-6E3D-68419A7B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79764-4881-E627-BB2A-34C8C0A5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61E24-4B30-AFCA-F3F3-19ED3DA5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50ABD-72F4-8229-683F-23559E11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6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6A980-2932-6707-E1C8-856654F1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21A69-A867-D1CC-CE8D-1F764590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8F7D7-171E-F5FD-F9BD-DA4404F5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C1D9-090C-E090-EA85-41339E1F2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6009-46A3-479F-F7E5-A4AE6A5A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8F1EF-B313-EDCE-8F0F-F9BCD20DD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2967F-7139-299B-7F11-DF366BE5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1FFE3-5C61-F028-BB89-0EAF773C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AA23-3F58-7F96-2670-18B25F20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C57C6-26D3-8DBE-BDD9-98D032C6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CEBC0-16AA-DA15-7D80-3C0066F37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91042-7186-889F-221A-394557BE8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08533-E1CA-D3C6-C42F-E2994947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D1ED8-4841-9E4D-2D20-5D16EE6C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F1045-B350-9EE0-310F-94E84F51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51351-6A4A-17E7-C964-0C2894B0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F4EC0-845A-FBA9-F04A-A74CEE36D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2C22-B533-B5A9-72D2-2A4C8614D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C63A0-51BC-C24C-910E-F5FF0CAB6767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A91BB-4CB0-1240-EB86-53E7C0B99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D305-751C-ECD8-EAD6-62F57305B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89E5-725A-F843-949D-8675E1529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7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Equations">
            <a:extLst>
              <a:ext uri="{FF2B5EF4-FFF2-40B4-BE49-F238E27FC236}">
                <a16:creationId xmlns:a16="http://schemas.microsoft.com/office/drawing/2014/main" id="{0CF6E650-5431-EE41-BA0D-599435F0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34C4A-5730-19A9-B9E4-088AD9E38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Theoretical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DB7F1-243E-914A-46D4-DD71B461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Mykola Chernyashevskyy</a:t>
            </a:r>
          </a:p>
        </p:txBody>
      </p:sp>
    </p:spTree>
    <p:extLst>
      <p:ext uri="{BB962C8B-B14F-4D97-AF65-F5344CB8AC3E}">
        <p14:creationId xmlns:p14="http://schemas.microsoft.com/office/powerpoint/2010/main" val="29456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B9FD9-EDDE-F2D6-7F5A-F42FB31F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Question: Can I include 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505E-F392-D7AD-0687-7389EB3FE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Lambda CMD is and why does it say </a:t>
            </a:r>
            <a:r>
              <a:rPr lang="en-US" dirty="0" err="1"/>
              <a:t>Sigmak</a:t>
            </a:r>
            <a:r>
              <a:rPr lang="en-US" dirty="0"/>
              <a:t> is ok.</a:t>
            </a:r>
          </a:p>
        </p:txBody>
      </p:sp>
    </p:spTree>
    <p:extLst>
      <p:ext uri="{BB962C8B-B14F-4D97-AF65-F5344CB8AC3E}">
        <p14:creationId xmlns:p14="http://schemas.microsoft.com/office/powerpoint/2010/main" val="11842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32A8-4EB4-7A24-0879-7C035704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Meeting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92832C-ED89-766B-83C3-AEA34D098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99" y="1690688"/>
            <a:ext cx="6881197" cy="4538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76F89-9FC6-6505-8BA7-0B83A671A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28514" r="35407" b="63711"/>
          <a:stretch/>
        </p:blipFill>
        <p:spPr>
          <a:xfrm>
            <a:off x="7667008" y="4297166"/>
            <a:ext cx="3811183" cy="260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6DD74-CD9E-31EE-69BF-91CB06E93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796" y="1964135"/>
            <a:ext cx="4712469" cy="18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6B99-1E06-6E10-823B-C49AD85A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5DB7A3-906D-A887-E2A7-C0E6C7F56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760" y="1505743"/>
            <a:ext cx="2473960" cy="2020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53516-AA48-D77B-8269-DA8D256E2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8947"/>
            <a:ext cx="5055447" cy="10833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F0C63-6D7F-779D-5ADA-7858751DC77B}"/>
              </a:ext>
            </a:extLst>
          </p:cNvPr>
          <p:cNvCxnSpPr/>
          <p:nvPr/>
        </p:nvCxnSpPr>
        <p:spPr>
          <a:xfrm flipH="1">
            <a:off x="4399280" y="3526144"/>
            <a:ext cx="1016000" cy="11406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0C94A2-28E2-9AC0-2FC1-2FB49D91DD55}"/>
              </a:ext>
            </a:extLst>
          </p:cNvPr>
          <p:cNvSpPr txBox="1"/>
          <p:nvPr/>
        </p:nvSpPr>
        <p:spPr>
          <a:xfrm>
            <a:off x="5327403" y="3244334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Curvature of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4ACA1-186C-85F2-BEDF-DEB02043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78" y="1355548"/>
            <a:ext cx="5584282" cy="1325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2E334E-029C-72AB-6813-0D018E206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69" y="2645432"/>
            <a:ext cx="2263377" cy="58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F193-0CF3-1BBC-D5D3-E4C022D3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the model distance modulus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3145-DFFD-CAFF-8370-AA78CDE28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13"/>
            <a:ext cx="10515600" cy="4591049"/>
          </a:xfrm>
        </p:spPr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baseline="-25000" dirty="0"/>
              <a:t>L</a:t>
            </a:r>
            <a:r>
              <a:rPr lang="en-US" dirty="0"/>
              <a:t>  </a:t>
            </a:r>
            <a:r>
              <a:rPr lang="en-US" dirty="0" err="1"/>
              <a:t>deriation</a:t>
            </a:r>
            <a:r>
              <a:rPr lang="en-US" dirty="0"/>
              <a:t> where it can only be a function of z and </a:t>
            </a:r>
            <a:r>
              <a:rPr lang="en-US" dirty="0" err="1"/>
              <a:t>SIGMAm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8A4F-02A1-8192-3904-A1875126A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12" y="5060594"/>
            <a:ext cx="7708136" cy="923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711E5-613C-3194-C17A-292803C17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22" b="5918"/>
          <a:stretch/>
        </p:blipFill>
        <p:spPr>
          <a:xfrm>
            <a:off x="3557598" y="4270772"/>
            <a:ext cx="3552804" cy="59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6C877-1CA6-FB94-1E5D-7D8A6045E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" t="28514" r="35407" b="63711"/>
          <a:stretch/>
        </p:blipFill>
        <p:spPr>
          <a:xfrm>
            <a:off x="1220119" y="2181721"/>
            <a:ext cx="7829902" cy="53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7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2E22-196D-4540-AAA3-F8CB69A3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939D9-1B8F-A72E-46C6-FEB6D30D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1" y="1583532"/>
            <a:ext cx="4128438" cy="1011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2E920-2CF9-287E-9725-BF8012E4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51" y="2504282"/>
            <a:ext cx="7708136" cy="923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D7CF03-737D-9702-3E43-411D1CD7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9" y="3485516"/>
            <a:ext cx="1219381" cy="6565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A9041-9B90-70BA-E951-3EAE47E85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51" y="4348162"/>
            <a:ext cx="6973570" cy="1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2B1D-CD3F-4AD1-2065-F9982CC4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 the model distance modulus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93B1C-CB21-BD47-FF11-E1876CA5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300" y="1795209"/>
            <a:ext cx="1384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56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62</Words>
  <Application>Microsoft Macintosh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Theoretical Fit</vt:lpstr>
      <vt:lpstr>Answering Question: Can I include Mb</vt:lpstr>
      <vt:lpstr>Last Meeting</vt:lpstr>
      <vt:lpstr>Density Parameters</vt:lpstr>
      <vt:lpstr>Derivation of the model distance modulus</vt:lpstr>
      <vt:lpstr>Derivation Cont.</vt:lpstr>
      <vt:lpstr>Derivation of the model distance modulus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Fit</dc:title>
  <dc:creator>Mykola C</dc:creator>
  <cp:lastModifiedBy>Mykola C</cp:lastModifiedBy>
  <cp:revision>2</cp:revision>
  <dcterms:created xsi:type="dcterms:W3CDTF">2024-12-04T22:14:56Z</dcterms:created>
  <dcterms:modified xsi:type="dcterms:W3CDTF">2024-12-04T23:23:52Z</dcterms:modified>
</cp:coreProperties>
</file>